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1" r:id="rId5"/>
    <p:sldId id="262" r:id="rId6"/>
    <p:sldId id="260" r:id="rId7"/>
    <p:sldId id="265" r:id="rId8"/>
    <p:sldId id="264" r:id="rId9"/>
    <p:sldId id="258" r:id="rId10"/>
    <p:sldId id="259" r:id="rId11"/>
    <p:sldId id="266" r:id="rId12"/>
    <p:sldId id="268" r:id="rId13"/>
    <p:sldId id="267" r:id="rId14"/>
    <p:sldId id="270" r:id="rId15"/>
    <p:sldId id="275" r:id="rId16"/>
    <p:sldId id="274" r:id="rId17"/>
    <p:sldId id="269" r:id="rId18"/>
    <p:sldId id="276" r:id="rId19"/>
    <p:sldId id="271" r:id="rId20"/>
    <p:sldId id="278" r:id="rId21"/>
    <p:sldId id="279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>
                <a:alpha val="15000"/>
              </a:srgbClr>
            </a:gs>
            <a:gs pos="41000">
              <a:schemeClr val="bg1">
                <a:lumMod val="77000"/>
                <a:lumOff val="23000"/>
              </a:schemeClr>
            </a:gs>
            <a:gs pos="100000">
              <a:schemeClr val="accent6">
                <a:lumMod val="75000"/>
                <a:alpha val="11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23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1196752"/>
            <a:ext cx="6192688" cy="33123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Интерактивная игра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700" b="1" dirty="0" smtClean="0">
                <a:solidFill>
                  <a:srgbClr val="7030A0"/>
                </a:solidFill>
              </a:rPr>
              <a:t>«Найди фрагмент </a:t>
            </a:r>
            <a:br>
              <a:rPr lang="ru-RU" sz="6700" b="1" dirty="0" smtClean="0">
                <a:solidFill>
                  <a:srgbClr val="7030A0"/>
                </a:solidFill>
              </a:rPr>
            </a:br>
            <a:r>
              <a:rPr lang="ru-RU" sz="6700" b="1" dirty="0" smtClean="0">
                <a:solidFill>
                  <a:srgbClr val="7030A0"/>
                </a:solidFill>
              </a:rPr>
              <a:t>изображения»</a:t>
            </a:r>
            <a:endParaRPr lang="ru-RU" sz="6700" b="1" dirty="0">
              <a:solidFill>
                <a:srgbClr val="7030A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411760" y="5373216"/>
            <a:ext cx="4016656" cy="110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Составитель: Киселёва Т.А., педагог-психолог</a:t>
            </a:r>
            <a:endParaRPr lang="ru-RU" sz="2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ultik-pic.ru/images/ledi-i-brodjaga/ledi-i-brodjaga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36812"/>
            <a:ext cx="676875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1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885335" cy="4778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пра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194387"/>
            <a:ext cx="1444697" cy="1404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две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1" y="5212823"/>
            <a:ext cx="1444696" cy="1367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коз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94387"/>
            <a:ext cx="1444697" cy="1374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авПрямоугольник 1"/>
          <p:cNvSpPr/>
          <p:nvPr/>
        </p:nvSpPr>
        <p:spPr>
          <a:xfrm>
            <a:off x="1475656" y="5194387"/>
            <a:ext cx="1444697" cy="14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верьПрямоугольник 2"/>
          <p:cNvSpPr/>
          <p:nvPr/>
        </p:nvSpPr>
        <p:spPr>
          <a:xfrm>
            <a:off x="3979951" y="5194387"/>
            <a:ext cx="1444696" cy="1374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озаПрямоугольник 3"/>
          <p:cNvSpPr/>
          <p:nvPr/>
        </p:nvSpPr>
        <p:spPr>
          <a:xfrm>
            <a:off x="6372200" y="5194387"/>
            <a:ext cx="1444697" cy="1374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08048E-6 L 0.48004 -0.3068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5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08048E-6 L 0.20625 -0.306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15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8659E-6 L -0.05538 -0.304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15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885335" cy="4778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пра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194387"/>
            <a:ext cx="1444697" cy="1404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две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1" y="5212823"/>
            <a:ext cx="1444696" cy="1367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коз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94387"/>
            <a:ext cx="1444697" cy="1374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Прямоугольник 1"/>
          <p:cNvSpPr/>
          <p:nvPr/>
        </p:nvSpPr>
        <p:spPr>
          <a:xfrm>
            <a:off x="1475656" y="5194387"/>
            <a:ext cx="1444697" cy="14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верьПрямоугольник 2"/>
          <p:cNvSpPr/>
          <p:nvPr/>
        </p:nvSpPr>
        <p:spPr>
          <a:xfrm>
            <a:off x="3979951" y="5194387"/>
            <a:ext cx="1444696" cy="1374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озаПрямоугольник 3"/>
          <p:cNvSpPr/>
          <p:nvPr/>
        </p:nvSpPr>
        <p:spPr>
          <a:xfrm>
            <a:off x="6372200" y="5194387"/>
            <a:ext cx="1444697" cy="1374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20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08048E-6 L 0.48004 -0.3068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5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08048E-6 L 0.20625 -0.306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15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8659E-6 L -0.05538 -0.304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15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885335" cy="4778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пра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194387"/>
            <a:ext cx="1444697" cy="1404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две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1" y="5212823"/>
            <a:ext cx="1444696" cy="1367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коз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94387"/>
            <a:ext cx="1444697" cy="1374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Прямоугольник 1"/>
          <p:cNvSpPr/>
          <p:nvPr/>
        </p:nvSpPr>
        <p:spPr>
          <a:xfrm>
            <a:off x="1475656" y="5194387"/>
            <a:ext cx="1444697" cy="14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верьПрямоугольник 2"/>
          <p:cNvSpPr/>
          <p:nvPr/>
        </p:nvSpPr>
        <p:spPr>
          <a:xfrm>
            <a:off x="3979951" y="5194387"/>
            <a:ext cx="1444696" cy="1374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озаПрямоугольник 3"/>
          <p:cNvSpPr/>
          <p:nvPr/>
        </p:nvSpPr>
        <p:spPr>
          <a:xfrm>
            <a:off x="6372200" y="5194387"/>
            <a:ext cx="1444697" cy="1374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2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08048E-6 L 0.48004 -0.3068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5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08048E-6 L 0.20625 -0.306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15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8659E-6 L -0.05538 -0.304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15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514"/>
            <a:ext cx="6693501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прав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54023"/>
            <a:ext cx="1390064" cy="12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рыба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69" y="5034338"/>
            <a:ext cx="1385041" cy="12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дюй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9618"/>
            <a:ext cx="1400148" cy="1315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дПрямоугольник 1"/>
          <p:cNvSpPr/>
          <p:nvPr/>
        </p:nvSpPr>
        <p:spPr>
          <a:xfrm>
            <a:off x="1691680" y="5054023"/>
            <a:ext cx="1390064" cy="12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ыбаПрямоугольник 2"/>
          <p:cNvSpPr/>
          <p:nvPr/>
        </p:nvSpPr>
        <p:spPr>
          <a:xfrm>
            <a:off x="3985869" y="5019618"/>
            <a:ext cx="1385041" cy="131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юймПрямоугольник 3"/>
          <p:cNvSpPr/>
          <p:nvPr/>
        </p:nvSpPr>
        <p:spPr>
          <a:xfrm>
            <a:off x="6156176" y="5019618"/>
            <a:ext cx="1400148" cy="131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>
            <a:hlinkClick r:id="rId6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87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17206E-6 L 0.0592 -0.265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32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0259E-6 L -0.179 -0.264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-13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0342E-6 L 0.30989 -0.268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13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514"/>
            <a:ext cx="6693501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прав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54023"/>
            <a:ext cx="1390064" cy="12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рыба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69" y="5034338"/>
            <a:ext cx="1385041" cy="12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дюй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9618"/>
            <a:ext cx="1400148" cy="1315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дПрямоугольник 1"/>
          <p:cNvSpPr/>
          <p:nvPr/>
        </p:nvSpPr>
        <p:spPr>
          <a:xfrm>
            <a:off x="1691680" y="5054023"/>
            <a:ext cx="1390064" cy="12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ыбаПрямоугольник 2"/>
          <p:cNvSpPr/>
          <p:nvPr/>
        </p:nvSpPr>
        <p:spPr>
          <a:xfrm>
            <a:off x="3985869" y="5019618"/>
            <a:ext cx="1385041" cy="131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юймПрямоугольник 3"/>
          <p:cNvSpPr/>
          <p:nvPr/>
        </p:nvSpPr>
        <p:spPr>
          <a:xfrm>
            <a:off x="6156176" y="5019618"/>
            <a:ext cx="1400148" cy="131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>
            <a:hlinkClick r:id="rId6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89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17206E-6 L 0.0592 -0.265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32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0259E-6 L -0.179 -0.264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-13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0342E-6 L 0.30989 -0.268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13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514"/>
            <a:ext cx="6693501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прав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54023"/>
            <a:ext cx="1390064" cy="12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рыба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69" y="5034338"/>
            <a:ext cx="1385041" cy="12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дюй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9618"/>
            <a:ext cx="1400148" cy="1315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дПрямоугольник 1"/>
          <p:cNvSpPr/>
          <p:nvPr/>
        </p:nvSpPr>
        <p:spPr>
          <a:xfrm>
            <a:off x="1691680" y="5054023"/>
            <a:ext cx="1390064" cy="12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ыбаПрямоугольник 2"/>
          <p:cNvSpPr/>
          <p:nvPr/>
        </p:nvSpPr>
        <p:spPr>
          <a:xfrm>
            <a:off x="3985869" y="5019618"/>
            <a:ext cx="1385041" cy="131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юймПрямоугольник 3"/>
          <p:cNvSpPr/>
          <p:nvPr/>
        </p:nvSpPr>
        <p:spPr>
          <a:xfrm>
            <a:off x="6156176" y="5019618"/>
            <a:ext cx="1400148" cy="131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>
            <a:hlinkClick r:id="rId6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331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17206E-6 L 0.0592 -0.265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32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0259E-6 L -0.179 -0.264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-13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0342E-6 L 0.30989 -0.268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13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ultik-pic.ru/images/ledi-i-brodjaga/ledi-i-brodjaga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784"/>
            <a:ext cx="914400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ultik-pic.ru/images/ledi-i-brodjaga/ledi-i-brodjaga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36812"/>
            <a:ext cx="676875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4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фон"/>
          <p:cNvGrpSpPr/>
          <p:nvPr/>
        </p:nvGrpSpPr>
        <p:grpSpPr>
          <a:xfrm>
            <a:off x="1337534" y="116632"/>
            <a:ext cx="6696744" cy="4497938"/>
            <a:chOff x="1353522" y="0"/>
            <a:chExt cx="6696744" cy="4497938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522" y="0"/>
              <a:ext cx="6696744" cy="44979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4644008" y="476672"/>
              <a:ext cx="1484292" cy="1476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пра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41168"/>
            <a:ext cx="1484292" cy="147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мыш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12" y="4941168"/>
            <a:ext cx="1466463" cy="147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медвед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33" y="4941168"/>
            <a:ext cx="1484946" cy="147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ав прямоугольник"/>
          <p:cNvSpPr/>
          <p:nvPr/>
        </p:nvSpPr>
        <p:spPr>
          <a:xfrm>
            <a:off x="1835696" y="4941168"/>
            <a:ext cx="1484292" cy="14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медведь рямоугольник 4"/>
          <p:cNvSpPr/>
          <p:nvPr/>
        </p:nvSpPr>
        <p:spPr>
          <a:xfrm>
            <a:off x="3943433" y="4941168"/>
            <a:ext cx="1484946" cy="14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ышь Прямоугольник 6"/>
          <p:cNvSpPr/>
          <p:nvPr/>
        </p:nvSpPr>
        <p:spPr>
          <a:xfrm>
            <a:off x="6112312" y="4941168"/>
            <a:ext cx="1466463" cy="14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>
            <a:hlinkClick r:id="rId6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5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29325E-6 L 0.30486 -0.6318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-315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9325E-6 L -0.16198 -0.631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-315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29325E-6 L 0.0743 -0.631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-315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/>
              <a:t>Развитие зрительного внимания, его сосредоточенности и произвольности;</a:t>
            </a:r>
          </a:p>
          <a:p>
            <a:pPr lvl="0"/>
            <a:r>
              <a:rPr lang="ru-RU" dirty="0"/>
              <a:t>Развитие логического мышления;</a:t>
            </a:r>
          </a:p>
          <a:p>
            <a:pPr lvl="0"/>
            <a:r>
              <a:rPr lang="ru-RU" dirty="0"/>
              <a:t>Развитие целостности восприятия;</a:t>
            </a:r>
          </a:p>
          <a:p>
            <a:pPr lvl="0"/>
            <a:r>
              <a:rPr lang="ru-RU" dirty="0"/>
              <a:t>Развитие познавательной активности;</a:t>
            </a:r>
          </a:p>
          <a:p>
            <a:pPr lvl="0"/>
            <a:r>
              <a:rPr lang="ru-RU" dirty="0"/>
              <a:t>Развитие мотивации к обучению.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Возрастная категория: </a:t>
            </a:r>
            <a:r>
              <a:rPr lang="ru-RU" dirty="0"/>
              <a:t>5-6 лет</a:t>
            </a:r>
          </a:p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Инструкция</a:t>
            </a:r>
            <a:r>
              <a:rPr lang="ru-RU" b="1" dirty="0" smtClean="0">
                <a:solidFill>
                  <a:srgbClr val="7030A0"/>
                </a:solidFill>
              </a:rPr>
              <a:t>: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/>
              <a:t>выберите, пожалуйста, их трех фрагментов тот, который вырезан из картинки. </a:t>
            </a:r>
          </a:p>
        </p:txBody>
      </p:sp>
    </p:spTree>
    <p:extLst>
      <p:ext uri="{BB962C8B-B14F-4D97-AF65-F5344CB8AC3E}">
        <p14:creationId xmlns:p14="http://schemas.microsoft.com/office/powerpoint/2010/main" val="5621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фон"/>
          <p:cNvGrpSpPr/>
          <p:nvPr/>
        </p:nvGrpSpPr>
        <p:grpSpPr>
          <a:xfrm>
            <a:off x="1337534" y="116632"/>
            <a:ext cx="6696744" cy="4497938"/>
            <a:chOff x="1353522" y="0"/>
            <a:chExt cx="6696744" cy="4497938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522" y="0"/>
              <a:ext cx="6696744" cy="44979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4644008" y="476672"/>
              <a:ext cx="1484292" cy="1476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пра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41168"/>
            <a:ext cx="1484292" cy="147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мыш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12" y="4941168"/>
            <a:ext cx="1466463" cy="147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медвед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33" y="4941168"/>
            <a:ext cx="1484946" cy="147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ав прямоугольник"/>
          <p:cNvSpPr/>
          <p:nvPr/>
        </p:nvSpPr>
        <p:spPr>
          <a:xfrm>
            <a:off x="1835696" y="4941168"/>
            <a:ext cx="1484292" cy="14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медведь рямоугольник 4"/>
          <p:cNvSpPr/>
          <p:nvPr/>
        </p:nvSpPr>
        <p:spPr>
          <a:xfrm>
            <a:off x="3943433" y="4941168"/>
            <a:ext cx="1484946" cy="14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ышь Прямоугольник 6"/>
          <p:cNvSpPr/>
          <p:nvPr/>
        </p:nvSpPr>
        <p:spPr>
          <a:xfrm>
            <a:off x="6112312" y="4941168"/>
            <a:ext cx="1466463" cy="14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>
            <a:hlinkClick r:id="rId6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30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29325E-6 L 0.30486 -0.6318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-315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9325E-6 L -0.16198 -0.631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-315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29325E-6 L 0.0743 -0.631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-315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фон"/>
          <p:cNvGrpSpPr/>
          <p:nvPr/>
        </p:nvGrpSpPr>
        <p:grpSpPr>
          <a:xfrm>
            <a:off x="1337534" y="116632"/>
            <a:ext cx="6696744" cy="4497938"/>
            <a:chOff x="1353522" y="0"/>
            <a:chExt cx="6696744" cy="4497938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522" y="0"/>
              <a:ext cx="6696744" cy="44979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4644008" y="476672"/>
              <a:ext cx="1484292" cy="1476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пра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41168"/>
            <a:ext cx="1484292" cy="147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мыш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12" y="4941168"/>
            <a:ext cx="1466463" cy="147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медвед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33" y="4941168"/>
            <a:ext cx="1484946" cy="147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ав прямоугольник"/>
          <p:cNvSpPr/>
          <p:nvPr/>
        </p:nvSpPr>
        <p:spPr>
          <a:xfrm>
            <a:off x="1835696" y="4941168"/>
            <a:ext cx="1484292" cy="14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медведь рямоугольник 4"/>
          <p:cNvSpPr/>
          <p:nvPr/>
        </p:nvSpPr>
        <p:spPr>
          <a:xfrm>
            <a:off x="3943433" y="4941168"/>
            <a:ext cx="1484946" cy="14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ышь Прямоугольник 6"/>
          <p:cNvSpPr/>
          <p:nvPr/>
        </p:nvSpPr>
        <p:spPr>
          <a:xfrm>
            <a:off x="6112312" y="4941168"/>
            <a:ext cx="1466463" cy="14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>
            <a:hlinkClick r:id="rId6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251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29325E-6 L 0.30486 -0.6318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-315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9325E-6 L -0.16198 -0.631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-315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29325E-6 L 0.0743 -0.631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-315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91" y="2327854"/>
            <a:ext cx="5195208" cy="43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0678123">
            <a:off x="-497401" y="1020756"/>
            <a:ext cx="8554626" cy="14797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Отлично!</a:t>
            </a:r>
            <a:endParaRPr lang="ru-RU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71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0"/>
          <a:stretch/>
        </p:blipFill>
        <p:spPr bwMode="auto">
          <a:xfrm>
            <a:off x="1427370" y="188640"/>
            <a:ext cx="6586205" cy="471338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7" t="3561" r="2653" b="69833"/>
          <a:stretch/>
        </p:blipFill>
        <p:spPr bwMode="auto">
          <a:xfrm>
            <a:off x="1543769" y="5125127"/>
            <a:ext cx="1328209" cy="132820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же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5" t="32120" r="1962" b="39565"/>
          <a:stretch/>
        </p:blipFill>
        <p:spPr bwMode="auto">
          <a:xfrm>
            <a:off x="4073543" y="5125128"/>
            <a:ext cx="1293858" cy="132820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голов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3" t="61899" r="2239" b="11006"/>
          <a:stretch/>
        </p:blipFill>
        <p:spPr bwMode="auto">
          <a:xfrm>
            <a:off x="6444208" y="5125127"/>
            <a:ext cx="1329768" cy="134185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3769" y="5125127"/>
            <a:ext cx="1328209" cy="1341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жПрямоугольник 6"/>
          <p:cNvSpPr/>
          <p:nvPr/>
        </p:nvSpPr>
        <p:spPr>
          <a:xfrm>
            <a:off x="4073543" y="5125128"/>
            <a:ext cx="1293858" cy="132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5125127"/>
            <a:ext cx="1329768" cy="1328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>
            <a:hlinkClick r:id="rId3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056E-7 L 0.21146 -0.564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28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056E-7 L -0.06337 -0.564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8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2322E-6 L -0.32465 -0.5652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3" y="-282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0"/>
          <a:stretch/>
        </p:blipFill>
        <p:spPr bwMode="auto">
          <a:xfrm>
            <a:off x="1427370" y="188640"/>
            <a:ext cx="6586205" cy="471338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7" t="3561" r="2653" b="69833"/>
          <a:stretch/>
        </p:blipFill>
        <p:spPr bwMode="auto">
          <a:xfrm>
            <a:off x="1543769" y="5125127"/>
            <a:ext cx="1328209" cy="132820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же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5" t="32120" r="1962" b="39565"/>
          <a:stretch/>
        </p:blipFill>
        <p:spPr bwMode="auto">
          <a:xfrm>
            <a:off x="4073543" y="5125128"/>
            <a:ext cx="1293858" cy="132820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голов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3" t="61899" r="2239" b="11006"/>
          <a:stretch/>
        </p:blipFill>
        <p:spPr bwMode="auto">
          <a:xfrm>
            <a:off x="6444208" y="5125127"/>
            <a:ext cx="1329768" cy="134185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3769" y="5125127"/>
            <a:ext cx="1328209" cy="1341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жПрямоугольник 6"/>
          <p:cNvSpPr/>
          <p:nvPr/>
        </p:nvSpPr>
        <p:spPr>
          <a:xfrm>
            <a:off x="4073543" y="5125128"/>
            <a:ext cx="1293858" cy="132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5125127"/>
            <a:ext cx="1329768" cy="1328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94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056E-7 L 0.21146 -0.564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28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056E-7 L -0.06337 -0.564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8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2322E-6 L -0.32465 -0.5652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3" y="-282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0"/>
          <a:stretch/>
        </p:blipFill>
        <p:spPr bwMode="auto">
          <a:xfrm>
            <a:off x="1427370" y="188640"/>
            <a:ext cx="6586205" cy="471338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7" t="3561" r="2653" b="69833"/>
          <a:stretch/>
        </p:blipFill>
        <p:spPr bwMode="auto">
          <a:xfrm>
            <a:off x="1543769" y="5125127"/>
            <a:ext cx="1328209" cy="132820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же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5" t="32120" r="1962" b="39565"/>
          <a:stretch/>
        </p:blipFill>
        <p:spPr bwMode="auto">
          <a:xfrm>
            <a:off x="4073543" y="5125128"/>
            <a:ext cx="1293858" cy="132820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голов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3" t="61899" r="2239" b="11006"/>
          <a:stretch/>
        </p:blipFill>
        <p:spPr bwMode="auto">
          <a:xfrm>
            <a:off x="6444208" y="5125127"/>
            <a:ext cx="1329768" cy="134185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3769" y="5125127"/>
            <a:ext cx="1328209" cy="1341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жПрямоугольник 6"/>
          <p:cNvSpPr/>
          <p:nvPr/>
        </p:nvSpPr>
        <p:spPr>
          <a:xfrm>
            <a:off x="4073543" y="5125128"/>
            <a:ext cx="1293858" cy="132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5125127"/>
            <a:ext cx="1329768" cy="1328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415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056E-7 L 0.21146 -0.564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28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056E-7 L -0.06337 -0.564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8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2322E-6 L -0.32465 -0.5652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3" y="-282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1" b="38345"/>
          <a:stretch/>
        </p:blipFill>
        <p:spPr bwMode="auto">
          <a:xfrm>
            <a:off x="1331640" y="163203"/>
            <a:ext cx="6515823" cy="4436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яйц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4" b="6322"/>
          <a:stretch/>
        </p:blipFill>
        <p:spPr bwMode="auto">
          <a:xfrm>
            <a:off x="1331640" y="4769477"/>
            <a:ext cx="1931252" cy="18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куриц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5" r="34694" b="5670"/>
          <a:stretch/>
        </p:blipFill>
        <p:spPr bwMode="auto">
          <a:xfrm>
            <a:off x="3655018" y="4758196"/>
            <a:ext cx="1869066" cy="1872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де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4" t="-144"/>
          <a:stretch/>
        </p:blipFill>
        <p:spPr bwMode="auto">
          <a:xfrm>
            <a:off x="5963232" y="4758196"/>
            <a:ext cx="1854765" cy="1908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яйПрямоугольник 1"/>
          <p:cNvSpPr/>
          <p:nvPr/>
        </p:nvSpPr>
        <p:spPr>
          <a:xfrm>
            <a:off x="1331640" y="4758196"/>
            <a:ext cx="1931252" cy="1872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курПрямоугольник 2"/>
          <p:cNvSpPr/>
          <p:nvPr/>
        </p:nvSpPr>
        <p:spPr>
          <a:xfrm>
            <a:off x="3655018" y="4758196"/>
            <a:ext cx="1869066" cy="1872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963232" y="4758196"/>
            <a:ext cx="1854765" cy="19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42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3811E-6 L 0.15434 -0.405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20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333E-6 L -0.09635 -0.403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20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9.25069E-8 L -0.34791 -0.406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20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1" b="38345"/>
          <a:stretch/>
        </p:blipFill>
        <p:spPr bwMode="auto">
          <a:xfrm>
            <a:off x="1331640" y="163203"/>
            <a:ext cx="6515823" cy="4436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яйц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4" b="6322"/>
          <a:stretch/>
        </p:blipFill>
        <p:spPr bwMode="auto">
          <a:xfrm>
            <a:off x="1331640" y="4769477"/>
            <a:ext cx="1931252" cy="18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куриц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5" r="34694" b="5670"/>
          <a:stretch/>
        </p:blipFill>
        <p:spPr bwMode="auto">
          <a:xfrm>
            <a:off x="3655018" y="4758196"/>
            <a:ext cx="1869066" cy="1872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де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4" t="-144"/>
          <a:stretch/>
        </p:blipFill>
        <p:spPr bwMode="auto">
          <a:xfrm>
            <a:off x="5963232" y="4758196"/>
            <a:ext cx="1854765" cy="1908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яйПрямоугольник 1"/>
          <p:cNvSpPr/>
          <p:nvPr/>
        </p:nvSpPr>
        <p:spPr>
          <a:xfrm>
            <a:off x="1331640" y="4758196"/>
            <a:ext cx="1931252" cy="1872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курПрямоугольник 2"/>
          <p:cNvSpPr/>
          <p:nvPr/>
        </p:nvSpPr>
        <p:spPr>
          <a:xfrm>
            <a:off x="3655018" y="4758196"/>
            <a:ext cx="1869066" cy="1872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963232" y="4758196"/>
            <a:ext cx="1854765" cy="19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>
            <a:hlinkClick r:id="rId5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202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3811E-6 L 0.15434 -0.405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20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333E-6 L -0.09635 -0.403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20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9.25069E-8 L -0.34791 -0.406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20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1" b="38345"/>
          <a:stretch/>
        </p:blipFill>
        <p:spPr bwMode="auto">
          <a:xfrm>
            <a:off x="1331640" y="163203"/>
            <a:ext cx="6515823" cy="4436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яйц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4" b="6322"/>
          <a:stretch/>
        </p:blipFill>
        <p:spPr bwMode="auto">
          <a:xfrm>
            <a:off x="1331640" y="4769477"/>
            <a:ext cx="1931252" cy="18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куриц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5" r="34694" b="5670"/>
          <a:stretch/>
        </p:blipFill>
        <p:spPr bwMode="auto">
          <a:xfrm>
            <a:off x="3655018" y="4758196"/>
            <a:ext cx="1869066" cy="1872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де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4" t="-144"/>
          <a:stretch/>
        </p:blipFill>
        <p:spPr bwMode="auto">
          <a:xfrm>
            <a:off x="5963232" y="4758196"/>
            <a:ext cx="1854765" cy="1908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яйПрямоугольник 1"/>
          <p:cNvSpPr/>
          <p:nvPr/>
        </p:nvSpPr>
        <p:spPr>
          <a:xfrm>
            <a:off x="1331640" y="4758196"/>
            <a:ext cx="1931252" cy="1872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курПрямоугольник 2"/>
          <p:cNvSpPr/>
          <p:nvPr/>
        </p:nvSpPr>
        <p:spPr>
          <a:xfrm>
            <a:off x="3655018" y="4758196"/>
            <a:ext cx="1869066" cy="1872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963232" y="4758196"/>
            <a:ext cx="1854765" cy="19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hlinkClick r:id="" action="ppaction://hlinkshowjump?jump=nextslide"/>
          </p:cNvPr>
          <p:cNvSpPr/>
          <p:nvPr/>
        </p:nvSpPr>
        <p:spPr>
          <a:xfrm>
            <a:off x="179512" y="5796055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СТЕРЕТЬ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>
            <a:hlinkClick r:id="rId5" action="ppaction://hlinksldjump"/>
          </p:cNvPr>
          <p:cNvSpPr/>
          <p:nvPr/>
        </p:nvSpPr>
        <p:spPr>
          <a:xfrm>
            <a:off x="179512" y="4902021"/>
            <a:ext cx="1080120" cy="6572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ДАЛЕЕ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27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3811E-6 L 0.15434 -0.405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20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333E-6 L -0.09635 -0.403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20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9.25069E-8 L -0.34791 -0.406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20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ultik-pic.ru/images/ledi-i-brodjaga/ledi-i-brodjaga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784"/>
            <a:ext cx="914400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84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88</Words>
  <Application>Microsoft Office PowerPoint</Application>
  <PresentationFormat>Экран (4:3)</PresentationFormat>
  <Paragraphs>41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Интерактивная игра  «Найди фрагмент  изображения»</vt:lpstr>
      <vt:lpstr>Цель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Киселёвочка</dc:creator>
  <cp:lastModifiedBy>Танюша</cp:lastModifiedBy>
  <cp:revision>21</cp:revision>
  <dcterms:created xsi:type="dcterms:W3CDTF">2016-02-13T15:15:03Z</dcterms:created>
  <dcterms:modified xsi:type="dcterms:W3CDTF">2016-02-14T10:53:03Z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